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305" r:id="rId3"/>
    <p:sldId id="262" r:id="rId4"/>
    <p:sldId id="306" r:id="rId5"/>
    <p:sldId id="307" r:id="rId6"/>
    <p:sldId id="308" r:id="rId7"/>
    <p:sldId id="309" r:id="rId8"/>
    <p:sldId id="310" r:id="rId9"/>
    <p:sldId id="318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6650" autoAdjust="0"/>
  </p:normalViewPr>
  <p:slideViewPr>
    <p:cSldViewPr snapToGrid="0">
      <p:cViewPr varScale="1">
        <p:scale>
          <a:sx n="74" d="100"/>
          <a:sy n="74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안녕하십니까</a:t>
            </a:r>
            <a:r>
              <a:rPr lang="en-US" altLang="ko-KR" dirty="0"/>
              <a:t>. 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마지막은 식품 뿐만 아니라 약품도 넣는 생각입니다</a:t>
            </a:r>
            <a:r>
              <a:rPr lang="en-US" altLang="ko-KR" dirty="0"/>
              <a:t>. </a:t>
            </a:r>
            <a:r>
              <a:rPr lang="ko-KR" altLang="en-US" dirty="0"/>
              <a:t>사용기한이 지나서 부패 및 변질이 된 약품을 패의약품이라고 부르는데</a:t>
            </a:r>
            <a:r>
              <a:rPr lang="en-US" altLang="ko-KR" dirty="0"/>
              <a:t>, </a:t>
            </a:r>
            <a:r>
              <a:rPr lang="ko-KR" altLang="en-US" dirty="0"/>
              <a:t>이것들을 제대로 처리 하지 않게 되면</a:t>
            </a:r>
            <a:r>
              <a:rPr lang="en-US" altLang="ko-KR" dirty="0"/>
              <a:t>, </a:t>
            </a:r>
            <a:r>
              <a:rPr lang="ko-KR" altLang="en-US" dirty="0"/>
              <a:t>심각한 환경오염을 일으키게 됩니다</a:t>
            </a:r>
            <a:r>
              <a:rPr lang="en-US" altLang="ko-KR" dirty="0"/>
              <a:t>. </a:t>
            </a:r>
            <a:r>
              <a:rPr lang="ko-KR" altLang="en-US" dirty="0"/>
              <a:t>이를 예방하기 위해서 음식 뿐만 아니라 약품에 있는 기본 유통기한을 기준으로 알림을 설정 할 수 있는 기능을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5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핵심 기능과 부가 기능입니다</a:t>
            </a:r>
            <a:r>
              <a:rPr lang="en-US" altLang="ko-KR" dirty="0"/>
              <a:t>. </a:t>
            </a:r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있으며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부가 기능으로는 유통기한을 사진으로 찍으면 글자를 인식해서 자동으로 유통기한이 입력되는 기능과 약품의 유통기한을 알려주는 기능</a:t>
            </a:r>
            <a:r>
              <a:rPr lang="en-US" altLang="ko-KR" dirty="0"/>
              <a:t>. </a:t>
            </a:r>
            <a:r>
              <a:rPr lang="ko-KR" altLang="en-US" dirty="0"/>
              <a:t>그리고 보관 장소에 따른 유통기한 추천 기능과 냉장고에 있는 식재료를 활용한 요리 레시피 추천 기능이 있고</a:t>
            </a:r>
            <a:r>
              <a:rPr lang="en-US" altLang="ko-KR" dirty="0"/>
              <a:t>,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 </a:t>
            </a:r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 </a:t>
            </a:r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구현하고</a:t>
            </a:r>
            <a:r>
              <a:rPr lang="en-US" altLang="ko-KR" dirty="0"/>
              <a:t>, REST </a:t>
            </a:r>
            <a:r>
              <a:rPr lang="en-US" altLang="ko-KR" dirty="0" err="1"/>
              <a:t>api</a:t>
            </a:r>
            <a:r>
              <a:rPr lang="ko-KR" altLang="en-US" dirty="0"/>
              <a:t>를 사용하여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우선 저희들이 안드로이드 앱 개발이 처음이다 보니 안드로이드 어플 개발 책을 공부하는 기간을 대략 </a:t>
            </a:r>
            <a:r>
              <a:rPr lang="en-US" altLang="ko-KR" dirty="0"/>
              <a:t>3</a:t>
            </a:r>
            <a:r>
              <a:rPr lang="ko-KR" altLang="en-US" dirty="0"/>
              <a:t>월부터 </a:t>
            </a:r>
            <a:r>
              <a:rPr lang="en-US" altLang="ko-KR" dirty="0"/>
              <a:t>5</a:t>
            </a:r>
            <a:r>
              <a:rPr lang="ko-KR" altLang="en-US" dirty="0" err="1"/>
              <a:t>월까지로</a:t>
            </a:r>
            <a:r>
              <a:rPr lang="ko-KR" altLang="en-US" dirty="0"/>
              <a:t> 생각을 했으며</a:t>
            </a:r>
            <a:r>
              <a:rPr lang="en-US" altLang="ko-KR" dirty="0"/>
              <a:t>, 3</a:t>
            </a:r>
            <a:r>
              <a:rPr lang="ko-KR" altLang="en-US" dirty="0"/>
              <a:t>월에는 주제 결정 및 분석을 하고</a:t>
            </a:r>
            <a:r>
              <a:rPr lang="en-US" altLang="ko-KR" dirty="0"/>
              <a:t>, 4</a:t>
            </a:r>
            <a:r>
              <a:rPr lang="ko-KR" altLang="en-US" dirty="0"/>
              <a:t>월에는 어플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, 5</a:t>
            </a:r>
            <a:r>
              <a:rPr lang="ko-KR" altLang="en-US" dirty="0"/>
              <a:t>월에는 바코드 스캔 기능 구현</a:t>
            </a:r>
            <a:r>
              <a:rPr lang="en-US" altLang="ko-KR" dirty="0"/>
              <a:t>, 6</a:t>
            </a:r>
            <a:r>
              <a:rPr lang="ko-KR" altLang="en-US" dirty="0"/>
              <a:t>월에는 서버 구현</a:t>
            </a:r>
            <a:r>
              <a:rPr lang="en-US" altLang="ko-KR" dirty="0"/>
              <a:t>, 7</a:t>
            </a:r>
            <a:r>
              <a:rPr lang="ko-KR" altLang="en-US" dirty="0"/>
              <a:t>월에는 코리아넷 홈페이지에서 제품명과 사진 데이터 가져오는 기능 구현</a:t>
            </a:r>
            <a:r>
              <a:rPr lang="en-US" altLang="ko-KR" dirty="0"/>
              <a:t>, 8</a:t>
            </a:r>
            <a:r>
              <a:rPr lang="ko-KR" altLang="en-US" dirty="0"/>
              <a:t>월에는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제품명 검색 기능 및 크롤링하여 제품의 영양정보 가져오는 기능 구현</a:t>
            </a:r>
            <a:r>
              <a:rPr lang="en-US" altLang="ko-KR" dirty="0"/>
              <a:t>, 9</a:t>
            </a:r>
            <a:r>
              <a:rPr lang="ko-KR" altLang="en-US" dirty="0"/>
              <a:t>월에는 위 데이터를 가공하여 다시 안드로이드 어플로 가져오는 기능 구현으로 </a:t>
            </a:r>
            <a:r>
              <a:rPr lang="en-US" altLang="ko-KR" dirty="0"/>
              <a:t>9</a:t>
            </a:r>
            <a:r>
              <a:rPr lang="ko-KR" altLang="en-US" dirty="0"/>
              <a:t>월 달 내로 핵심 기능 구현을 하고</a:t>
            </a:r>
            <a:r>
              <a:rPr lang="en-US" altLang="ko-KR" dirty="0"/>
              <a:t>, 10</a:t>
            </a:r>
            <a:r>
              <a:rPr lang="ko-KR" altLang="en-US" dirty="0"/>
              <a:t>월 달에는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구현을 </a:t>
            </a:r>
            <a:r>
              <a:rPr lang="ko-KR" altLang="en-US" dirty="0"/>
              <a:t>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마지막으로 </a:t>
            </a:r>
            <a:r>
              <a:rPr lang="en-US" altLang="ko-KR" dirty="0"/>
              <a:t>PPT </a:t>
            </a:r>
            <a:r>
              <a:rPr lang="ko-KR" altLang="en-US" dirty="0"/>
              <a:t>작성 시 사용한 자료 출처들입니다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저희 발표 순서는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처음으로 기획 배경입니다</a:t>
            </a:r>
            <a:r>
              <a:rPr lang="en-US" altLang="ko-KR" dirty="0"/>
              <a:t>. </a:t>
            </a:r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모르실 것 같은데요</a:t>
            </a:r>
            <a:r>
              <a:rPr lang="en-US" altLang="ko-KR" dirty="0"/>
              <a:t>. 2013</a:t>
            </a:r>
            <a:r>
              <a:rPr lang="ko-KR" altLang="en-US" dirty="0"/>
              <a:t>년부터 </a:t>
            </a:r>
            <a:r>
              <a:rPr lang="en-US" altLang="ko-KR" dirty="0"/>
              <a:t>2017</a:t>
            </a:r>
            <a:r>
              <a:rPr lang="ko-KR" altLang="en-US" dirty="0"/>
              <a:t>년까지 음식물 쓰레기 관리 시스템에서 조사한 결과 </a:t>
            </a:r>
            <a:r>
              <a:rPr lang="en-US" altLang="ko-KR" dirty="0"/>
              <a:t>2017</a:t>
            </a:r>
            <a:r>
              <a:rPr lang="ko-KR" altLang="en-US" dirty="0"/>
              <a:t>년 기준 대략 </a:t>
            </a:r>
            <a:r>
              <a:rPr lang="en-US" altLang="ko-KR" dirty="0"/>
              <a:t>15,903</a:t>
            </a:r>
            <a:r>
              <a:rPr lang="ko-KR" altLang="en-US" dirty="0"/>
              <a:t>톤이 매일마다 발생한다고 합니다</a:t>
            </a:r>
            <a:r>
              <a:rPr lang="en-US" altLang="ko-KR" dirty="0"/>
              <a:t>. </a:t>
            </a:r>
            <a:r>
              <a:rPr lang="ko-KR" altLang="en-US" dirty="0"/>
              <a:t>이 중 대략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또한 환경부에서는 전체의 </a:t>
            </a:r>
            <a:r>
              <a:rPr lang="en-US" altLang="ko-KR" dirty="0"/>
              <a:t>43%</a:t>
            </a:r>
            <a:r>
              <a:rPr lang="ko-KR" altLang="en-US" dirty="0"/>
              <a:t>의 식품 및 식재료가 보관하다 버리거나</a:t>
            </a:r>
            <a:r>
              <a:rPr lang="en-US" altLang="ko-KR" dirty="0"/>
              <a:t> </a:t>
            </a:r>
            <a:r>
              <a:rPr lang="ko-KR" altLang="en-US" dirty="0"/>
              <a:t>먹다가 버리거나 심지어 먹지도 않고 버리는 경우라고 합니다</a:t>
            </a:r>
            <a:r>
              <a:rPr lang="en-US" altLang="ko-KR" dirty="0"/>
              <a:t>. </a:t>
            </a:r>
            <a:r>
              <a:rPr lang="ko-KR" altLang="en-US" dirty="0"/>
              <a:t>또한 가정에서의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 </a:t>
            </a:r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기존 유사 프로젝트입니다</a:t>
            </a:r>
            <a:r>
              <a:rPr lang="en-US" altLang="ko-KR" dirty="0"/>
              <a:t>. </a:t>
            </a:r>
            <a:r>
              <a:rPr lang="ko-KR" altLang="en-US" dirty="0"/>
              <a:t>제가 찾은 거는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두 번째는 </a:t>
            </a:r>
            <a:r>
              <a:rPr lang="en-US" altLang="ko-KR" dirty="0"/>
              <a:t>BEEP</a:t>
            </a:r>
            <a:r>
              <a:rPr lang="ko-KR" altLang="en-US" dirty="0"/>
              <a:t>라는 어플입니다</a:t>
            </a:r>
            <a:r>
              <a:rPr lang="en-US" altLang="ko-KR" dirty="0"/>
              <a:t>. </a:t>
            </a:r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 </a:t>
            </a:r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 </a:t>
            </a:r>
            <a:r>
              <a:rPr lang="ko-KR" altLang="en-US" dirty="0"/>
              <a:t>유통기한이 다가옴에 따라 알림을 보내거나 사용자가 직접 원하는 날짜에 알람이 오게 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있으며</a:t>
            </a:r>
            <a:r>
              <a:rPr lang="en-US" altLang="ko-KR" dirty="0"/>
              <a:t>, </a:t>
            </a:r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 </a:t>
            </a:r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 </a:t>
            </a:r>
            <a:r>
              <a:rPr lang="ko-KR" altLang="en-US" dirty="0"/>
              <a:t>또한 한국인이 개인건강관리를 위해 더 </a:t>
            </a:r>
            <a:r>
              <a:rPr lang="ko-KR" altLang="en-US" dirty="0" err="1"/>
              <a:t>신경쓰는</a:t>
            </a:r>
            <a:r>
              <a:rPr lang="ko-KR" altLang="en-US" dirty="0"/>
              <a:t>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ko-KR" altLang="en-US" dirty="0"/>
              <a:t>다음 차별성은 음식 양에 따른 영양 정보입니다</a:t>
            </a:r>
            <a:r>
              <a:rPr lang="en-US" altLang="ko-KR" dirty="0"/>
              <a:t>. </a:t>
            </a:r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 </a:t>
            </a:r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43.sv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03-3.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약품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B3C49-2079-2533-E264-E73A5FF21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19" y="209154"/>
            <a:ext cx="5119724" cy="6399655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C0BF23A8-CC3F-C877-7FEE-3C3872DFA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4" y="3488350"/>
            <a:ext cx="2703114" cy="1892180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31DD15EA-6E51-DF3E-D45C-CBBAD91C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61" y="229984"/>
            <a:ext cx="6398031" cy="6398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134959-FD42-C486-D733-934C5DB588D0}"/>
              </a:ext>
            </a:extLst>
          </p:cNvPr>
          <p:cNvSpPr txBox="1"/>
          <p:nvPr/>
        </p:nvSpPr>
        <p:spPr>
          <a:xfrm>
            <a:off x="738557" y="6279514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한국병원약사회에서 권장하는 약의 종류별 유통기한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74" y="2393973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30" y="69059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2110940" y="5045903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7366228" y="2405853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72" y="3773815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453957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4128987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25" y="3440711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5572260" y="5521077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3-1). </a:t>
            </a:r>
            <a:r>
              <a:rPr lang="ko-KR" altLang="en-US" dirty="0"/>
              <a:t>바코드가 없으면 세부 사항을 직접 입력할 수 있는 기능</a:t>
            </a:r>
            <a:endParaRPr lang="en-US" altLang="ko-KR" dirty="0"/>
          </a:p>
          <a:p>
            <a:pPr algn="ctr"/>
            <a:r>
              <a:rPr lang="en-US" altLang="ko-KR" dirty="0"/>
              <a:t>3-2). </a:t>
            </a:r>
            <a:r>
              <a:rPr lang="ko-KR" altLang="en-US" dirty="0"/>
              <a:t>바코드 인식이 안되면 제품명을 검색하는 기능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4" y="2539356"/>
            <a:ext cx="4535994" cy="92115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390466" y="3640219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pic>
        <p:nvPicPr>
          <p:cNvPr id="230" name="그림 229" descr="실내이(가) 표시된 사진&#10;&#10;자동 생성된 설명">
            <a:extLst>
              <a:ext uri="{FF2B5EF4-FFF2-40B4-BE49-F238E27FC236}">
                <a16:creationId xmlns:a16="http://schemas.microsoft.com/office/drawing/2014/main" id="{7C6D4384-15E0-3F64-A784-57C64FEE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4" y="4189262"/>
            <a:ext cx="2703114" cy="1892180"/>
          </a:xfrm>
          <a:prstGeom prst="rect">
            <a:avLst/>
          </a:prstGeom>
        </p:spPr>
      </p:pic>
      <p:pic>
        <p:nvPicPr>
          <p:cNvPr id="231" name="그림 230" descr="화살이(가) 표시된 사진&#10;&#10;자동 생성된 설명">
            <a:extLst>
              <a:ext uri="{FF2B5EF4-FFF2-40B4-BE49-F238E27FC236}">
                <a16:creationId xmlns:a16="http://schemas.microsoft.com/office/drawing/2014/main" id="{681CFD67-61BE-54EA-9B68-429636845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58" y="4602377"/>
            <a:ext cx="823397" cy="823397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827F412B-C03D-717B-0AA8-B3C02553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02" y="4243551"/>
            <a:ext cx="1712501" cy="171250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422BC865-6343-4873-0644-58821BB1AF64}"/>
              </a:ext>
            </a:extLst>
          </p:cNvPr>
          <p:cNvSpPr txBox="1"/>
          <p:nvPr/>
        </p:nvSpPr>
        <p:spPr>
          <a:xfrm>
            <a:off x="390466" y="6081018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약품의 유통기한을 알려주는 기능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5617890" y="2544639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3-1). </a:t>
            </a:r>
            <a:r>
              <a:rPr lang="ko-KR" altLang="en-US" dirty="0"/>
              <a:t>보관 장소에 따른 유통기한 추천 기능</a:t>
            </a:r>
            <a:endParaRPr lang="en-US" altLang="ko-KR" dirty="0"/>
          </a:p>
          <a:p>
            <a:pPr algn="ctr"/>
            <a:r>
              <a:rPr lang="en-US" altLang="ko-KR" dirty="0"/>
              <a:t>3-2). </a:t>
            </a:r>
            <a:r>
              <a:rPr lang="ko-KR" altLang="en-US" dirty="0"/>
              <a:t>냉장고에 있는 식재료를 활용한 요리 레시피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03990-B0B9-52BA-FE96-2DB454ADF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124"/>
            <a:ext cx="2686050" cy="24462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A6FBB-C731-F05B-CDF4-DFBAC705AC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84" y="766870"/>
            <a:ext cx="1401849" cy="1401849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DC982A5-9EF1-C01D-0921-A42FF2EB6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587" y="1056095"/>
            <a:ext cx="823397" cy="823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A821E-77E1-A898-EC3F-8A94883FB4B0}"/>
              </a:ext>
            </a:extLst>
          </p:cNvPr>
          <p:cNvSpPr txBox="1"/>
          <p:nvPr/>
        </p:nvSpPr>
        <p:spPr>
          <a:xfrm>
            <a:off x="5672280" y="5874381"/>
            <a:ext cx="618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4). </a:t>
            </a:r>
            <a:r>
              <a:rPr lang="ko-KR" altLang="en-US" dirty="0"/>
              <a:t>나이와 성별을 입력하면 권장 영양소 섭취량이 나오고</a:t>
            </a:r>
            <a:endParaRPr lang="en-US" altLang="ko-KR" dirty="0"/>
          </a:p>
          <a:p>
            <a:pPr algn="ctr"/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</a:t>
            </a:r>
            <a:endParaRPr lang="en-US" altLang="ko-KR" dirty="0"/>
          </a:p>
          <a:p>
            <a:pPr algn="ctr"/>
            <a:r>
              <a:rPr lang="ko-KR" altLang="en-US" dirty="0"/>
              <a:t>영양성분을</a:t>
            </a:r>
            <a:r>
              <a:rPr lang="en-US" altLang="ko-KR" dirty="0"/>
              <a:t> </a:t>
            </a:r>
            <a:r>
              <a:rPr lang="ko-KR" altLang="en-US" dirty="0"/>
              <a:t>더하여 권장 영양소 섭취량과 비교하는 기능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FD7867-1D66-64FE-B9F8-E0A87228C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21" y="3760022"/>
            <a:ext cx="1065265" cy="1065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E4783E-C7AF-6386-CB82-F46F747899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55" y="4755942"/>
            <a:ext cx="954493" cy="984321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4BF14D54-FFAC-6E87-CC0B-AEC93002A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84" y="4424705"/>
            <a:ext cx="823397" cy="823397"/>
          </a:xfrm>
          <a:prstGeom prst="rect">
            <a:avLst/>
          </a:prstGeom>
        </p:spPr>
      </p:pic>
      <p:pic>
        <p:nvPicPr>
          <p:cNvPr id="19" name="그림 18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11A9CB43-CD4D-4E43-E321-3DD987FB9B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7" y="3958078"/>
            <a:ext cx="3493894" cy="1584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561CAC-CFCB-FF2C-7B5D-B2D7FAE49CFE}"/>
              </a:ext>
            </a:extLst>
          </p:cNvPr>
          <p:cNvSpPr txBox="1"/>
          <p:nvPr/>
        </p:nvSpPr>
        <p:spPr>
          <a:xfrm>
            <a:off x="9041682" y="5597382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국민영양통계</a:t>
            </a:r>
          </a:p>
        </p:txBody>
      </p:sp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0C6C5DD-DFEC-11BC-CC9B-BD73F420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1829039"/>
            <a:ext cx="6307282" cy="3429585"/>
          </a:xfrm>
          <a:prstGeom prst="rect">
            <a:avLst/>
          </a:prstGeom>
        </p:spPr>
      </p:pic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43656"/>
            <a:ext cx="5181600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2107346" y="539420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9314072" y="53942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" y="2190733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2232037" y="490469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5" y="1906486"/>
            <a:ext cx="5782534" cy="3234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252298" y="541618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338" y="1906486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88041" y="3920460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2" grpId="1"/>
      <p:bldP spid="12" grpId="2"/>
      <p:bldP spid="17" grpId="0"/>
      <p:bldP spid="17" grpId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A67F2-C5AB-840A-75BA-B3846D3FBD4A}"/>
              </a:ext>
            </a:extLst>
          </p:cNvPr>
          <p:cNvSpPr txBox="1"/>
          <p:nvPr/>
        </p:nvSpPr>
        <p:spPr>
          <a:xfrm>
            <a:off x="2389134" y="664697"/>
            <a:ext cx="6963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팀원끼리 의견 공유하여 공통된 주제 결정 및 분석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ko-KR" altLang="en-US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EF948-FDE2-1E37-4147-FDC4BB4A3BD4}"/>
              </a:ext>
            </a:extLst>
          </p:cNvPr>
          <p:cNvSpPr txBox="1"/>
          <p:nvPr/>
        </p:nvSpPr>
        <p:spPr>
          <a:xfrm>
            <a:off x="2381101" y="1586564"/>
            <a:ext cx="6929436" cy="499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UI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디자인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ZXing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라이브러리를 사용한 바코드 스캔 기능 구현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+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안드로이드 어플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</a:t>
            </a: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개발 책 공부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Flask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웹 프레임워크를 사용하여 서버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코리아넷 홈페이지에서 바코드 숫자 검색 기능 및 </a:t>
            </a:r>
            <a:r>
              <a:rPr lang="ko-KR" altLang="ko-KR" sz="1800" kern="1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크롤링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하여 제품명과 </a:t>
            </a:r>
            <a:r>
              <a:rPr lang="en-US" altLang="ko-KR" sz="1800" kern="100" dirty="0"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</a:t>
            </a:r>
            <a:r>
              <a:rPr lang="ko-KR" altLang="ko-KR" sz="1800" kern="1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제품 사진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가져오는 기능 구현</a:t>
            </a: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en-US" altLang="ko-KR" sz="1800" dirty="0" err="1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fatsecret</a:t>
            </a:r>
            <a:r>
              <a:rPr lang="en-US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홈페이지에서 제품명 검색 기능 및 크롤링하여 제품의 영양정보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ko-KR" altLang="ko-KR" sz="1800" dirty="0">
                <a:effectLst/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위의 데이터를 가공하여 다시 안드로이드 어플로 가져오는 기능 구현</a:t>
            </a:r>
            <a:endParaRPr lang="en-US" altLang="ko-KR" sz="1800" dirty="0">
              <a:effectLst/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10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월 </a:t>
            </a:r>
            <a:r>
              <a:rPr lang="en-US" altLang="ko-KR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: </a:t>
            </a:r>
            <a:r>
              <a:rPr lang="ko-KR" altLang="en-US" dirty="0">
                <a:latin typeface="Lato Black" panose="020F0502020204030203" pitchFamily="34" charset="0"/>
                <a:ea typeface="휴먼모음T" panose="02030504000101010101" pitchFamily="18" charset="-127"/>
                <a:cs typeface="Lato Black" panose="020F0502020204030203" pitchFamily="34" charset="0"/>
              </a:rPr>
              <a:t>섭취한 식품들의 영양정보와 권장 영양소 비교 기능 등의 부가 기능 구현</a:t>
            </a:r>
            <a:endParaRPr lang="en-US" altLang="ko-KR" dirty="0">
              <a:latin typeface="Lato Black" panose="020F0502020204030203" pitchFamily="34" charset="0"/>
              <a:ea typeface="휴먼모음T" panose="02030504000101010101" pitchFamily="18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국민영양통계 </a:t>
            </a:r>
            <a:r>
              <a:rPr lang="en-US" altLang="ko-KR" sz="1200" dirty="0"/>
              <a:t>: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영양소 섭취량</a:t>
            </a:r>
            <a:endParaRPr lang="en-US" altLang="ko-KR" sz="1200" dirty="0"/>
          </a:p>
          <a:p>
            <a:r>
              <a:rPr lang="en-US" altLang="ko-KR" sz="1200" dirty="0"/>
              <a:t>https://www.khidi.or.kr/kps/dhraStat/result5?menuId=MENU01657&amp;gubun=age2&amp;year=2020</a:t>
            </a:r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3" y="1469966"/>
            <a:ext cx="5448300" cy="39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00" y="1176006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7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커튼이(가) 표시된 사진&#10;&#10;자동 생성된 설명">
            <a:extLst>
              <a:ext uri="{FF2B5EF4-FFF2-40B4-BE49-F238E27FC236}">
                <a16:creationId xmlns:a16="http://schemas.microsoft.com/office/drawing/2014/main" id="{F681FAA2-FBC8-96EC-E3B5-33C921857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87" y="2862969"/>
            <a:ext cx="2769616" cy="1756063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33B43D09-46B8-D85E-33EC-1272DF220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328701" y="2654201"/>
            <a:ext cx="1039091" cy="1039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FCE37D-C9C5-7485-4B5A-0755CBBE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62" y="432038"/>
            <a:ext cx="4005695" cy="29969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43666F-40FF-1518-3633-158845C7C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883" y="3543573"/>
            <a:ext cx="2245808" cy="3024822"/>
          </a:xfrm>
          <a:prstGeom prst="rect">
            <a:avLst/>
          </a:prstGeom>
        </p:spPr>
      </p:pic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83CE84C0-E7BA-53E5-2AB7-201BA9FD9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328700" y="3923015"/>
            <a:ext cx="1039091" cy="1039091"/>
          </a:xfrm>
          <a:prstGeom prst="rect">
            <a:avLst/>
          </a:prstGeom>
        </p:spPr>
      </p:pic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88" y="2043999"/>
            <a:ext cx="3203682" cy="3203682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3" y="2363317"/>
            <a:ext cx="2803386" cy="28033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75" y="2496821"/>
            <a:ext cx="2151076" cy="21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1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40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80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530458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1481</Words>
  <Application>Microsoft Office PowerPoint</Application>
  <PresentationFormat>와이드스크린</PresentationFormat>
  <Paragraphs>161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Gill Sans</vt:lpstr>
      <vt:lpstr>Nanum Gothic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454</cp:revision>
  <dcterms:created xsi:type="dcterms:W3CDTF">2018-02-15T12:13:41Z</dcterms:created>
  <dcterms:modified xsi:type="dcterms:W3CDTF">2023-04-01T13:04:06Z</dcterms:modified>
</cp:coreProperties>
</file>